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93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23B53E-D6E5-41B8-9935-78B5317DFD70}" v="4" dt="2023-02-15T06:13:02.8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9" autoAdjust="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1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Hope" userId="7259b2c8-69c4-4556-887e-f9da6ac93835" providerId="ADAL" clId="{6923B53E-D6E5-41B8-9935-78B5317DFD70}"/>
    <pc:docChg chg="undo custSel addSld delSld modSld">
      <pc:chgData name="Clare Hope" userId="7259b2c8-69c4-4556-887e-f9da6ac93835" providerId="ADAL" clId="{6923B53E-D6E5-41B8-9935-78B5317DFD70}" dt="2023-02-15T06:16:02.464" v="787" actId="20577"/>
      <pc:docMkLst>
        <pc:docMk/>
      </pc:docMkLst>
      <pc:sldChg chg="del">
        <pc:chgData name="Clare Hope" userId="7259b2c8-69c4-4556-887e-f9da6ac93835" providerId="ADAL" clId="{6923B53E-D6E5-41B8-9935-78B5317DFD70}" dt="2023-02-10T18:02:30.922" v="2" actId="2696"/>
        <pc:sldMkLst>
          <pc:docMk/>
          <pc:sldMk cId="4212972582" sldId="258"/>
        </pc:sldMkLst>
      </pc:sldChg>
      <pc:sldChg chg="addSp delSp modSp mod modNotesTx">
        <pc:chgData name="Clare Hope" userId="7259b2c8-69c4-4556-887e-f9da6ac93835" providerId="ADAL" clId="{6923B53E-D6E5-41B8-9935-78B5317DFD70}" dt="2023-02-15T06:14:33.512" v="741" actId="20577"/>
        <pc:sldMkLst>
          <pc:docMk/>
          <pc:sldMk cId="447972977" sldId="259"/>
        </pc:sldMkLst>
        <pc:spChg chg="mod">
          <ac:chgData name="Clare Hope" userId="7259b2c8-69c4-4556-887e-f9da6ac93835" providerId="ADAL" clId="{6923B53E-D6E5-41B8-9935-78B5317DFD70}" dt="2023-02-15T06:14:19.684" v="725" actId="1076"/>
          <ac:spMkLst>
            <pc:docMk/>
            <pc:sldMk cId="447972977" sldId="259"/>
            <ac:spMk id="19" creationId="{21C604EF-32A3-42D7-8586-5D643B7D12C1}"/>
          </ac:spMkLst>
        </pc:spChg>
        <pc:spChg chg="add del mod">
          <ac:chgData name="Clare Hope" userId="7259b2c8-69c4-4556-887e-f9da6ac93835" providerId="ADAL" clId="{6923B53E-D6E5-41B8-9935-78B5317DFD70}" dt="2023-02-15T06:11:45" v="674" actId="21"/>
          <ac:spMkLst>
            <pc:docMk/>
            <pc:sldMk cId="447972977" sldId="259"/>
            <ac:spMk id="21" creationId="{0E34F32B-E3AC-77D6-025A-73B0DED87707}"/>
          </ac:spMkLst>
        </pc:spChg>
        <pc:spChg chg="mod">
          <ac:chgData name="Clare Hope" userId="7259b2c8-69c4-4556-887e-f9da6ac93835" providerId="ADAL" clId="{6923B53E-D6E5-41B8-9935-78B5317DFD70}" dt="2023-02-15T06:10:50.684" v="651" actId="20577"/>
          <ac:spMkLst>
            <pc:docMk/>
            <pc:sldMk cId="447972977" sldId="259"/>
            <ac:spMk id="24" creationId="{E229E048-A3A7-4692-842F-3C90638B8575}"/>
          </ac:spMkLst>
        </pc:spChg>
        <pc:spChg chg="mod">
          <ac:chgData name="Clare Hope" userId="7259b2c8-69c4-4556-887e-f9da6ac93835" providerId="ADAL" clId="{6923B53E-D6E5-41B8-9935-78B5317DFD70}" dt="2023-02-15T06:13:57.312" v="719" actId="20577"/>
          <ac:spMkLst>
            <pc:docMk/>
            <pc:sldMk cId="447972977" sldId="259"/>
            <ac:spMk id="26" creationId="{6CC65D6C-DD16-4338-8CA6-BFA0B65035D7}"/>
          </ac:spMkLst>
        </pc:spChg>
        <pc:spChg chg="mod">
          <ac:chgData name="Clare Hope" userId="7259b2c8-69c4-4556-887e-f9da6ac93835" providerId="ADAL" clId="{6923B53E-D6E5-41B8-9935-78B5317DFD70}" dt="2023-02-15T06:12:47.402" v="697" actId="20577"/>
          <ac:spMkLst>
            <pc:docMk/>
            <pc:sldMk cId="447972977" sldId="259"/>
            <ac:spMk id="28" creationId="{D9B98AB0-A449-4332-82F4-94318C473B83}"/>
          </ac:spMkLst>
        </pc:spChg>
        <pc:spChg chg="add mod">
          <ac:chgData name="Clare Hope" userId="7259b2c8-69c4-4556-887e-f9da6ac93835" providerId="ADAL" clId="{6923B53E-D6E5-41B8-9935-78B5317DFD70}" dt="2023-02-15T06:10:05.964" v="643" actId="14100"/>
          <ac:spMkLst>
            <pc:docMk/>
            <pc:sldMk cId="447972977" sldId="259"/>
            <ac:spMk id="31" creationId="{96FEF994-ECBF-BAF1-FCD8-5983FF7CA6A5}"/>
          </ac:spMkLst>
        </pc:spChg>
        <pc:spChg chg="mod">
          <ac:chgData name="Clare Hope" userId="7259b2c8-69c4-4556-887e-f9da6ac93835" providerId="ADAL" clId="{6923B53E-D6E5-41B8-9935-78B5317DFD70}" dt="2023-02-15T06:14:07.714" v="723" actId="20577"/>
          <ac:spMkLst>
            <pc:docMk/>
            <pc:sldMk cId="447972977" sldId="259"/>
            <ac:spMk id="32" creationId="{05E740D1-0BDB-44A7-8B44-8DBC24EE1D85}"/>
          </ac:spMkLst>
        </pc:spChg>
        <pc:spChg chg="mod">
          <ac:chgData name="Clare Hope" userId="7259b2c8-69c4-4556-887e-f9da6ac93835" providerId="ADAL" clId="{6923B53E-D6E5-41B8-9935-78B5317DFD70}" dt="2023-02-15T06:01:52.604" v="488" actId="1076"/>
          <ac:spMkLst>
            <pc:docMk/>
            <pc:sldMk cId="447972977" sldId="259"/>
            <ac:spMk id="34" creationId="{E13E0FEE-D99C-4128-A8A5-2BAB37F5792E}"/>
          </ac:spMkLst>
        </pc:spChg>
        <pc:spChg chg="mod">
          <ac:chgData name="Clare Hope" userId="7259b2c8-69c4-4556-887e-f9da6ac93835" providerId="ADAL" clId="{6923B53E-D6E5-41B8-9935-78B5317DFD70}" dt="2023-02-15T06:01:43.867" v="487" actId="1076"/>
          <ac:spMkLst>
            <pc:docMk/>
            <pc:sldMk cId="447972977" sldId="259"/>
            <ac:spMk id="44" creationId="{7AF780D6-763A-140F-F49E-1CE3E17A569B}"/>
          </ac:spMkLst>
        </pc:spChg>
        <pc:spChg chg="mod">
          <ac:chgData name="Clare Hope" userId="7259b2c8-69c4-4556-887e-f9da6ac93835" providerId="ADAL" clId="{6923B53E-D6E5-41B8-9935-78B5317DFD70}" dt="2023-02-15T06:12:27.380" v="684" actId="14100"/>
          <ac:spMkLst>
            <pc:docMk/>
            <pc:sldMk cId="447972977" sldId="259"/>
            <ac:spMk id="45" creationId="{09AE151F-5F4C-D5A7-22B9-385A5576322C}"/>
          </ac:spMkLst>
        </pc:spChg>
        <pc:spChg chg="mod">
          <ac:chgData name="Clare Hope" userId="7259b2c8-69c4-4556-887e-f9da6ac93835" providerId="ADAL" clId="{6923B53E-D6E5-41B8-9935-78B5317DFD70}" dt="2023-02-15T06:13:22.492" v="712" actId="1076"/>
          <ac:spMkLst>
            <pc:docMk/>
            <pc:sldMk cId="447972977" sldId="259"/>
            <ac:spMk id="46" creationId="{20DBC757-32FB-8CC1-21F5-6798E4FB3AE5}"/>
          </ac:spMkLst>
        </pc:spChg>
        <pc:spChg chg="mod">
          <ac:chgData name="Clare Hope" userId="7259b2c8-69c4-4556-887e-f9da6ac93835" providerId="ADAL" clId="{6923B53E-D6E5-41B8-9935-78B5317DFD70}" dt="2023-02-15T06:10:18.356" v="647" actId="14100"/>
          <ac:spMkLst>
            <pc:docMk/>
            <pc:sldMk cId="447972977" sldId="259"/>
            <ac:spMk id="48" creationId="{A78E2276-B6AB-BDC9-1FEE-7D83E3A01231}"/>
          </ac:spMkLst>
        </pc:spChg>
        <pc:spChg chg="mod">
          <ac:chgData name="Clare Hope" userId="7259b2c8-69c4-4556-887e-f9da6ac93835" providerId="ADAL" clId="{6923B53E-D6E5-41B8-9935-78B5317DFD70}" dt="2023-02-15T06:10:11.484" v="645" actId="14100"/>
          <ac:spMkLst>
            <pc:docMk/>
            <pc:sldMk cId="447972977" sldId="259"/>
            <ac:spMk id="50" creationId="{B98270D3-A0A2-924B-8751-D05E9FC27C85}"/>
          </ac:spMkLst>
        </pc:spChg>
        <pc:spChg chg="add mod">
          <ac:chgData name="Clare Hope" userId="7259b2c8-69c4-4556-887e-f9da6ac93835" providerId="ADAL" clId="{6923B53E-D6E5-41B8-9935-78B5317DFD70}" dt="2023-02-15T06:08:44.708" v="632" actId="1076"/>
          <ac:spMkLst>
            <pc:docMk/>
            <pc:sldMk cId="447972977" sldId="259"/>
            <ac:spMk id="66" creationId="{D67DE5F9-6909-866F-A36E-E8F7799DAD24}"/>
          </ac:spMkLst>
        </pc:spChg>
        <pc:spChg chg="add mod">
          <ac:chgData name="Clare Hope" userId="7259b2c8-69c4-4556-887e-f9da6ac93835" providerId="ADAL" clId="{6923B53E-D6E5-41B8-9935-78B5317DFD70}" dt="2023-02-15T06:08:38.356" v="631" actId="1076"/>
          <ac:spMkLst>
            <pc:docMk/>
            <pc:sldMk cId="447972977" sldId="259"/>
            <ac:spMk id="67" creationId="{FD50AD5C-F37E-8488-8470-2A053270369E}"/>
          </ac:spMkLst>
        </pc:spChg>
        <pc:spChg chg="add mod">
          <ac:chgData name="Clare Hope" userId="7259b2c8-69c4-4556-887e-f9da6ac93835" providerId="ADAL" clId="{6923B53E-D6E5-41B8-9935-78B5317DFD70}" dt="2023-02-15T06:13:25.436" v="713" actId="1076"/>
          <ac:spMkLst>
            <pc:docMk/>
            <pc:sldMk cId="447972977" sldId="259"/>
            <ac:spMk id="93" creationId="{AC2BE56B-CCC5-8A3D-24BF-7FB54FCFC95A}"/>
          </ac:spMkLst>
        </pc:spChg>
        <pc:cxnChg chg="add mod">
          <ac:chgData name="Clare Hope" userId="7259b2c8-69c4-4556-887e-f9da6ac93835" providerId="ADAL" clId="{6923B53E-D6E5-41B8-9935-78B5317DFD70}" dt="2023-02-15T06:12:01.188" v="679" actId="14100"/>
          <ac:cxnSpMkLst>
            <pc:docMk/>
            <pc:sldMk cId="447972977" sldId="259"/>
            <ac:cxnSpMk id="3" creationId="{3BED58E1-37EA-5D9C-D708-E969C74AEB7E}"/>
          </ac:cxnSpMkLst>
        </pc:cxnChg>
        <pc:cxnChg chg="mod">
          <ac:chgData name="Clare Hope" userId="7259b2c8-69c4-4556-887e-f9da6ac93835" providerId="ADAL" clId="{6923B53E-D6E5-41B8-9935-78B5317DFD70}" dt="2023-02-15T06:14:19.684" v="725" actId="1076"/>
          <ac:cxnSpMkLst>
            <pc:docMk/>
            <pc:sldMk cId="447972977" sldId="259"/>
            <ac:cxnSpMk id="14" creationId="{44CFEA3A-90A4-FADD-F8BF-04A8A3A5F85B}"/>
          </ac:cxnSpMkLst>
        </pc:cxnChg>
        <pc:cxnChg chg="add del">
          <ac:chgData name="Clare Hope" userId="7259b2c8-69c4-4556-887e-f9da6ac93835" providerId="ADAL" clId="{6923B53E-D6E5-41B8-9935-78B5317DFD70}" dt="2023-02-15T05:58:14.147" v="386" actId="11529"/>
          <ac:cxnSpMkLst>
            <pc:docMk/>
            <pc:sldMk cId="447972977" sldId="259"/>
            <ac:cxnSpMk id="16" creationId="{A0053F86-7CCE-4CB4-28DC-2403F03F90EC}"/>
          </ac:cxnSpMkLst>
        </pc:cxnChg>
        <pc:cxnChg chg="add mod">
          <ac:chgData name="Clare Hope" userId="7259b2c8-69c4-4556-887e-f9da6ac93835" providerId="ADAL" clId="{6923B53E-D6E5-41B8-9935-78B5317DFD70}" dt="2023-02-15T06:10:05.964" v="643" actId="14100"/>
          <ac:cxnSpMkLst>
            <pc:docMk/>
            <pc:sldMk cId="447972977" sldId="259"/>
            <ac:cxnSpMk id="18" creationId="{1DCD365A-961E-5EAF-FC87-95736036836E}"/>
          </ac:cxnSpMkLst>
        </pc:cxnChg>
        <pc:cxnChg chg="del mod">
          <ac:chgData name="Clare Hope" userId="7259b2c8-69c4-4556-887e-f9da6ac93835" providerId="ADAL" clId="{6923B53E-D6E5-41B8-9935-78B5317DFD70}" dt="2023-02-15T06:11:48.352" v="675" actId="478"/>
          <ac:cxnSpMkLst>
            <pc:docMk/>
            <pc:sldMk cId="447972977" sldId="259"/>
            <ac:cxnSpMk id="35" creationId="{AD921970-5B6D-1FDE-BEB7-554E41B18E6B}"/>
          </ac:cxnSpMkLst>
        </pc:cxnChg>
        <pc:cxnChg chg="mod">
          <ac:chgData name="Clare Hope" userId="7259b2c8-69c4-4556-887e-f9da6ac93835" providerId="ADAL" clId="{6923B53E-D6E5-41B8-9935-78B5317DFD70}" dt="2023-02-15T05:57:06.411" v="372" actId="14100"/>
          <ac:cxnSpMkLst>
            <pc:docMk/>
            <pc:sldMk cId="447972977" sldId="259"/>
            <ac:cxnSpMk id="38" creationId="{5A450CB4-970C-B417-E7DC-8DBDB06DD0F2}"/>
          </ac:cxnSpMkLst>
        </pc:cxnChg>
        <pc:cxnChg chg="mod">
          <ac:chgData name="Clare Hope" userId="7259b2c8-69c4-4556-887e-f9da6ac93835" providerId="ADAL" clId="{6923B53E-D6E5-41B8-9935-78B5317DFD70}" dt="2023-02-15T06:14:19.684" v="725" actId="1076"/>
          <ac:cxnSpMkLst>
            <pc:docMk/>
            <pc:sldMk cId="447972977" sldId="259"/>
            <ac:cxnSpMk id="42" creationId="{1DE2C701-A6B6-60E2-154E-E0EF60820F68}"/>
          </ac:cxnSpMkLst>
        </pc:cxnChg>
        <pc:cxnChg chg="mod">
          <ac:chgData name="Clare Hope" userId="7259b2c8-69c4-4556-887e-f9da6ac93835" providerId="ADAL" clId="{6923B53E-D6E5-41B8-9935-78B5317DFD70}" dt="2023-02-15T06:01:43.867" v="487" actId="1076"/>
          <ac:cxnSpMkLst>
            <pc:docMk/>
            <pc:sldMk cId="447972977" sldId="259"/>
            <ac:cxnSpMk id="52" creationId="{9F6CE324-F2A4-DFB7-B987-B2E1C088A655}"/>
          </ac:cxnSpMkLst>
        </pc:cxnChg>
        <pc:cxnChg chg="mod">
          <ac:chgData name="Clare Hope" userId="7259b2c8-69c4-4556-887e-f9da6ac93835" providerId="ADAL" clId="{6923B53E-D6E5-41B8-9935-78B5317DFD70}" dt="2023-02-15T06:12:27.380" v="684" actId="14100"/>
          <ac:cxnSpMkLst>
            <pc:docMk/>
            <pc:sldMk cId="447972977" sldId="259"/>
            <ac:cxnSpMk id="55" creationId="{FDC13B13-4B22-BB97-12DD-9806FA526739}"/>
          </ac:cxnSpMkLst>
        </pc:cxnChg>
        <pc:cxnChg chg="mod">
          <ac:chgData name="Clare Hope" userId="7259b2c8-69c4-4556-887e-f9da6ac93835" providerId="ADAL" clId="{6923B53E-D6E5-41B8-9935-78B5317DFD70}" dt="2023-02-15T06:13:22.492" v="712" actId="1076"/>
          <ac:cxnSpMkLst>
            <pc:docMk/>
            <pc:sldMk cId="447972977" sldId="259"/>
            <ac:cxnSpMk id="57" creationId="{F424B9DC-3D70-4168-5E1A-CB1C8C677547}"/>
          </ac:cxnSpMkLst>
        </pc:cxnChg>
        <pc:cxnChg chg="add mod">
          <ac:chgData name="Clare Hope" userId="7259b2c8-69c4-4556-887e-f9da6ac93835" providerId="ADAL" clId="{6923B53E-D6E5-41B8-9935-78B5317DFD70}" dt="2023-02-15T06:09:11.812" v="636" actId="14100"/>
          <ac:cxnSpMkLst>
            <pc:docMk/>
            <pc:sldMk cId="447972977" sldId="259"/>
            <ac:cxnSpMk id="69" creationId="{752379BC-0C0C-1AAF-14C4-A9437E6528AF}"/>
          </ac:cxnSpMkLst>
        </pc:cxnChg>
        <pc:cxnChg chg="add mod">
          <ac:chgData name="Clare Hope" userId="7259b2c8-69c4-4556-887e-f9da6ac93835" providerId="ADAL" clId="{6923B53E-D6E5-41B8-9935-78B5317DFD70}" dt="2023-02-15T06:09:41.627" v="641" actId="14100"/>
          <ac:cxnSpMkLst>
            <pc:docMk/>
            <pc:sldMk cId="447972977" sldId="259"/>
            <ac:cxnSpMk id="73" creationId="{D1B8003D-A73B-61E2-6A78-3EB4D19A7F73}"/>
          </ac:cxnSpMkLst>
        </pc:cxnChg>
        <pc:cxnChg chg="mod">
          <ac:chgData name="Clare Hope" userId="7259b2c8-69c4-4556-887e-f9da6ac93835" providerId="ADAL" clId="{6923B53E-D6E5-41B8-9935-78B5317DFD70}" dt="2023-02-15T05:58:00.547" v="384" actId="14100"/>
          <ac:cxnSpMkLst>
            <pc:docMk/>
            <pc:sldMk cId="447972977" sldId="259"/>
            <ac:cxnSpMk id="80" creationId="{41D257CB-B1AC-99F3-C782-5EAEE33EC5BD}"/>
          </ac:cxnSpMkLst>
        </pc:cxnChg>
        <pc:cxnChg chg="mod">
          <ac:chgData name="Clare Hope" userId="7259b2c8-69c4-4556-887e-f9da6ac93835" providerId="ADAL" clId="{6923B53E-D6E5-41B8-9935-78B5317DFD70}" dt="2023-02-15T06:01:59.493" v="489" actId="14100"/>
          <ac:cxnSpMkLst>
            <pc:docMk/>
            <pc:sldMk cId="447972977" sldId="259"/>
            <ac:cxnSpMk id="85" creationId="{73582BC2-6227-FC3C-1C32-C258DD747E13}"/>
          </ac:cxnSpMkLst>
        </pc:cxnChg>
        <pc:cxnChg chg="add mod">
          <ac:chgData name="Clare Hope" userId="7259b2c8-69c4-4556-887e-f9da6ac93835" providerId="ADAL" clId="{6923B53E-D6E5-41B8-9935-78B5317DFD70}" dt="2023-02-15T06:13:40.556" v="716" actId="13822"/>
          <ac:cxnSpMkLst>
            <pc:docMk/>
            <pc:sldMk cId="447972977" sldId="259"/>
            <ac:cxnSpMk id="97" creationId="{0B19A3FA-A967-0F71-670F-E19537F52303}"/>
          </ac:cxnSpMkLst>
        </pc:cxnChg>
        <pc:cxnChg chg="mod">
          <ac:chgData name="Clare Hope" userId="7259b2c8-69c4-4556-887e-f9da6ac93835" providerId="ADAL" clId="{6923B53E-D6E5-41B8-9935-78B5317DFD70}" dt="2023-02-15T06:10:18.356" v="647" actId="14100"/>
          <ac:cxnSpMkLst>
            <pc:docMk/>
            <pc:sldMk cId="447972977" sldId="259"/>
            <ac:cxnSpMk id="142" creationId="{2057A709-2D74-0E73-2E08-49F593819405}"/>
          </ac:cxnSpMkLst>
        </pc:cxnChg>
      </pc:sldChg>
      <pc:sldChg chg="add del">
        <pc:chgData name="Clare Hope" userId="7259b2c8-69c4-4556-887e-f9da6ac93835" providerId="ADAL" clId="{6923B53E-D6E5-41B8-9935-78B5317DFD70}" dt="2023-02-10T18:01:47.673" v="1" actId="2696"/>
        <pc:sldMkLst>
          <pc:docMk/>
          <pc:sldMk cId="2610767103" sldId="260"/>
        </pc:sldMkLst>
      </pc:sldChg>
      <pc:sldChg chg="delSp modSp add mod modNotesTx">
        <pc:chgData name="Clare Hope" userId="7259b2c8-69c4-4556-887e-f9da6ac93835" providerId="ADAL" clId="{6923B53E-D6E5-41B8-9935-78B5317DFD70}" dt="2023-02-15T06:16:02.464" v="787" actId="20577"/>
        <pc:sldMkLst>
          <pc:docMk/>
          <pc:sldMk cId="3319983912" sldId="260"/>
        </pc:sldMkLst>
        <pc:spChg chg="mod">
          <ac:chgData name="Clare Hope" userId="7259b2c8-69c4-4556-887e-f9da6ac93835" providerId="ADAL" clId="{6923B53E-D6E5-41B8-9935-78B5317DFD70}" dt="2023-02-15T06:16:02.464" v="787" actId="20577"/>
          <ac:spMkLst>
            <pc:docMk/>
            <pc:sldMk cId="3319983912" sldId="260"/>
            <ac:spMk id="24" creationId="{E229E048-A3A7-4692-842F-3C90638B8575}"/>
          </ac:spMkLst>
        </pc:spChg>
        <pc:spChg chg="mod">
          <ac:chgData name="Clare Hope" userId="7259b2c8-69c4-4556-887e-f9da6ac93835" providerId="ADAL" clId="{6923B53E-D6E5-41B8-9935-78B5317DFD70}" dt="2023-02-15T06:15:32.705" v="781" actId="20577"/>
          <ac:spMkLst>
            <pc:docMk/>
            <pc:sldMk cId="3319983912" sldId="260"/>
            <ac:spMk id="66" creationId="{D67DE5F9-6909-866F-A36E-E8F7799DAD24}"/>
          </ac:spMkLst>
        </pc:spChg>
        <pc:spChg chg="del">
          <ac:chgData name="Clare Hope" userId="7259b2c8-69c4-4556-887e-f9da6ac93835" providerId="ADAL" clId="{6923B53E-D6E5-41B8-9935-78B5317DFD70}" dt="2023-02-15T06:15:40.557" v="782" actId="21"/>
          <ac:spMkLst>
            <pc:docMk/>
            <pc:sldMk cId="3319983912" sldId="260"/>
            <ac:spMk id="67" creationId="{FD50AD5C-F37E-8488-8470-2A053270369E}"/>
          </ac:spMkLst>
        </pc:spChg>
        <pc:cxnChg chg="del mod">
          <ac:chgData name="Clare Hope" userId="7259b2c8-69c4-4556-887e-f9da6ac93835" providerId="ADAL" clId="{6923B53E-D6E5-41B8-9935-78B5317DFD70}" dt="2023-02-15T06:15:43.725" v="783" actId="478"/>
          <ac:cxnSpMkLst>
            <pc:docMk/>
            <pc:sldMk cId="3319983912" sldId="260"/>
            <ac:cxnSpMk id="73" creationId="{D1B8003D-A73B-61E2-6A78-3EB4D19A7F73}"/>
          </ac:cxnSpMkLst>
        </pc:cxnChg>
      </pc:sldChg>
    </pc:docChg>
  </pc:docChgLst>
  <pc:docChgLst>
    <pc:chgData name="Clare Hope" userId="7259b2c8-69c4-4556-887e-f9da6ac93835" providerId="ADAL" clId="{325BFCA5-BBEB-4171-916F-2774CC0A48EA}"/>
    <pc:docChg chg="undo custSel modSld">
      <pc:chgData name="Clare Hope" userId="7259b2c8-69c4-4556-887e-f9da6ac93835" providerId="ADAL" clId="{325BFCA5-BBEB-4171-916F-2774CC0A48EA}" dt="2022-07-17T14:09:34.769" v="80" actId="113"/>
      <pc:docMkLst>
        <pc:docMk/>
      </pc:docMkLst>
      <pc:sldChg chg="delSp modSp mod modNotesTx">
        <pc:chgData name="Clare Hope" userId="7259b2c8-69c4-4556-887e-f9da6ac93835" providerId="ADAL" clId="{325BFCA5-BBEB-4171-916F-2774CC0A48EA}" dt="2022-07-17T14:09:34.769" v="80" actId="113"/>
        <pc:sldMkLst>
          <pc:docMk/>
          <pc:sldMk cId="4212972582" sldId="258"/>
        </pc:sldMkLst>
        <pc:spChg chg="mod">
          <ac:chgData name="Clare Hope" userId="7259b2c8-69c4-4556-887e-f9da6ac93835" providerId="ADAL" clId="{325BFCA5-BBEB-4171-916F-2774CC0A48EA}" dt="2022-07-17T14:09:34.769" v="80" actId="113"/>
          <ac:spMkLst>
            <pc:docMk/>
            <pc:sldMk cId="4212972582" sldId="258"/>
            <ac:spMk id="19" creationId="{21C604EF-32A3-42D7-8586-5D643B7D12C1}"/>
          </ac:spMkLst>
        </pc:spChg>
        <pc:spChg chg="mod">
          <ac:chgData name="Clare Hope" userId="7259b2c8-69c4-4556-887e-f9da6ac93835" providerId="ADAL" clId="{325BFCA5-BBEB-4171-916F-2774CC0A48EA}" dt="2022-07-17T14:07:28.310" v="64" actId="20577"/>
          <ac:spMkLst>
            <pc:docMk/>
            <pc:sldMk cId="4212972582" sldId="258"/>
            <ac:spMk id="34" creationId="{E13E0FEE-D99C-4128-A8A5-2BAB37F5792E}"/>
          </ac:spMkLst>
        </pc:spChg>
        <pc:spChg chg="mod">
          <ac:chgData name="Clare Hope" userId="7259b2c8-69c4-4556-887e-f9da6ac93835" providerId="ADAL" clId="{325BFCA5-BBEB-4171-916F-2774CC0A48EA}" dt="2022-07-17T13:51:38.850" v="5" actId="14100"/>
          <ac:spMkLst>
            <pc:docMk/>
            <pc:sldMk cId="4212972582" sldId="258"/>
            <ac:spMk id="45" creationId="{09AE151F-5F4C-D5A7-22B9-385A5576322C}"/>
          </ac:spMkLst>
        </pc:spChg>
        <pc:spChg chg="mod">
          <ac:chgData name="Clare Hope" userId="7259b2c8-69c4-4556-887e-f9da6ac93835" providerId="ADAL" clId="{325BFCA5-BBEB-4171-916F-2774CC0A48EA}" dt="2022-07-17T13:51:18.650" v="2" actId="14100"/>
          <ac:spMkLst>
            <pc:docMk/>
            <pc:sldMk cId="4212972582" sldId="258"/>
            <ac:spMk id="46" creationId="{20DBC757-32FB-8CC1-21F5-6798E4FB3AE5}"/>
          </ac:spMkLst>
        </pc:spChg>
        <pc:spChg chg="mod">
          <ac:chgData name="Clare Hope" userId="7259b2c8-69c4-4556-887e-f9da6ac93835" providerId="ADAL" clId="{325BFCA5-BBEB-4171-916F-2774CC0A48EA}" dt="2022-07-17T13:51:36.058" v="4" actId="14100"/>
          <ac:spMkLst>
            <pc:docMk/>
            <pc:sldMk cId="4212972582" sldId="258"/>
            <ac:spMk id="197" creationId="{04B76E15-B936-5FE3-3C9C-1D7678D4B75B}"/>
          </ac:spMkLst>
        </pc:spChg>
        <pc:cxnChg chg="del">
          <ac:chgData name="Clare Hope" userId="7259b2c8-69c4-4556-887e-f9da6ac93835" providerId="ADAL" clId="{325BFCA5-BBEB-4171-916F-2774CC0A48EA}" dt="2022-07-17T13:51:57.234" v="6" actId="478"/>
          <ac:cxnSpMkLst>
            <pc:docMk/>
            <pc:sldMk cId="4212972582" sldId="258"/>
            <ac:cxnSpMk id="14" creationId="{44CFEA3A-90A4-FADD-F8BF-04A8A3A5F85B}"/>
          </ac:cxnSpMkLst>
        </pc:cxnChg>
      </pc:sldChg>
      <pc:sldChg chg="delSp modSp mod modNotesTx">
        <pc:chgData name="Clare Hope" userId="7259b2c8-69c4-4556-887e-f9da6ac93835" providerId="ADAL" clId="{325BFCA5-BBEB-4171-916F-2774CC0A48EA}" dt="2022-07-17T14:09:26.812" v="79" actId="113"/>
        <pc:sldMkLst>
          <pc:docMk/>
          <pc:sldMk cId="447972977" sldId="259"/>
        </pc:sldMkLst>
        <pc:spChg chg="mod">
          <ac:chgData name="Clare Hope" userId="7259b2c8-69c4-4556-887e-f9da6ac93835" providerId="ADAL" clId="{325BFCA5-BBEB-4171-916F-2774CC0A48EA}" dt="2022-07-17T14:09:26.812" v="79" actId="113"/>
          <ac:spMkLst>
            <pc:docMk/>
            <pc:sldMk cId="447972977" sldId="259"/>
            <ac:spMk id="19" creationId="{21C604EF-32A3-42D7-8586-5D643B7D12C1}"/>
          </ac:spMkLst>
        </pc:spChg>
        <pc:spChg chg="mod">
          <ac:chgData name="Clare Hope" userId="7259b2c8-69c4-4556-887e-f9da6ac93835" providerId="ADAL" clId="{325BFCA5-BBEB-4171-916F-2774CC0A48EA}" dt="2022-07-17T14:08:37.337" v="74" actId="1076"/>
          <ac:spMkLst>
            <pc:docMk/>
            <pc:sldMk cId="447972977" sldId="259"/>
            <ac:spMk id="28" creationId="{D9B98AB0-A449-4332-82F4-94318C473B83}"/>
          </ac:spMkLst>
        </pc:spChg>
        <pc:spChg chg="mod">
          <ac:chgData name="Clare Hope" userId="7259b2c8-69c4-4556-887e-f9da6ac93835" providerId="ADAL" clId="{325BFCA5-BBEB-4171-916F-2774CC0A48EA}" dt="2022-07-17T14:08:55.785" v="78" actId="1076"/>
          <ac:spMkLst>
            <pc:docMk/>
            <pc:sldMk cId="447972977" sldId="259"/>
            <ac:spMk id="45" creationId="{09AE151F-5F4C-D5A7-22B9-385A5576322C}"/>
          </ac:spMkLst>
        </pc:spChg>
        <pc:spChg chg="mod">
          <ac:chgData name="Clare Hope" userId="7259b2c8-69c4-4556-887e-f9da6ac93835" providerId="ADAL" clId="{325BFCA5-BBEB-4171-916F-2774CC0A48EA}" dt="2022-07-17T14:08:48.673" v="77" actId="1076"/>
          <ac:spMkLst>
            <pc:docMk/>
            <pc:sldMk cId="447972977" sldId="259"/>
            <ac:spMk id="46" creationId="{20DBC757-32FB-8CC1-21F5-6798E4FB3AE5}"/>
          </ac:spMkLst>
        </pc:spChg>
        <pc:spChg chg="del mod">
          <ac:chgData name="Clare Hope" userId="7259b2c8-69c4-4556-887e-f9da6ac93835" providerId="ADAL" clId="{325BFCA5-BBEB-4171-916F-2774CC0A48EA}" dt="2022-07-17T14:07:58.066" v="66" actId="21"/>
          <ac:spMkLst>
            <pc:docMk/>
            <pc:sldMk cId="447972977" sldId="259"/>
            <ac:spMk id="47" creationId="{4C126716-74E9-E2D8-D3EE-0FFC206F4BC1}"/>
          </ac:spMkLst>
        </pc:spChg>
        <pc:spChg chg="mod">
          <ac:chgData name="Clare Hope" userId="7259b2c8-69c4-4556-887e-f9da6ac93835" providerId="ADAL" clId="{325BFCA5-BBEB-4171-916F-2774CC0A48EA}" dt="2022-07-17T14:08:09.129" v="68" actId="1076"/>
          <ac:spMkLst>
            <pc:docMk/>
            <pc:sldMk cId="447972977" sldId="259"/>
            <ac:spMk id="48" creationId="{A78E2276-B6AB-BDC9-1FEE-7D83E3A01231}"/>
          </ac:spMkLst>
        </pc:spChg>
        <pc:spChg chg="mod">
          <ac:chgData name="Clare Hope" userId="7259b2c8-69c4-4556-887e-f9da6ac93835" providerId="ADAL" clId="{325BFCA5-BBEB-4171-916F-2774CC0A48EA}" dt="2022-07-17T14:08:27.837" v="73" actId="1076"/>
          <ac:spMkLst>
            <pc:docMk/>
            <pc:sldMk cId="447972977" sldId="259"/>
            <ac:spMk id="50" creationId="{B98270D3-A0A2-924B-8751-D05E9FC27C85}"/>
          </ac:spMkLst>
        </pc:spChg>
        <pc:cxnChg chg="mod">
          <ac:chgData name="Clare Hope" userId="7259b2c8-69c4-4556-887e-f9da6ac93835" providerId="ADAL" clId="{325BFCA5-BBEB-4171-916F-2774CC0A48EA}" dt="2022-07-17T14:08:37.337" v="74" actId="1076"/>
          <ac:cxnSpMkLst>
            <pc:docMk/>
            <pc:sldMk cId="447972977" sldId="259"/>
            <ac:cxnSpMk id="35" creationId="{AD921970-5B6D-1FDE-BEB7-554E41B18E6B}"/>
          </ac:cxnSpMkLst>
        </pc:cxnChg>
        <pc:cxnChg chg="mod">
          <ac:chgData name="Clare Hope" userId="7259b2c8-69c4-4556-887e-f9da6ac93835" providerId="ADAL" clId="{325BFCA5-BBEB-4171-916F-2774CC0A48EA}" dt="2022-07-17T14:08:55.785" v="78" actId="1076"/>
          <ac:cxnSpMkLst>
            <pc:docMk/>
            <pc:sldMk cId="447972977" sldId="259"/>
            <ac:cxnSpMk id="55" creationId="{FDC13B13-4B22-BB97-12DD-9806FA526739}"/>
          </ac:cxnSpMkLst>
        </pc:cxnChg>
        <pc:cxnChg chg="mod">
          <ac:chgData name="Clare Hope" userId="7259b2c8-69c4-4556-887e-f9da6ac93835" providerId="ADAL" clId="{325BFCA5-BBEB-4171-916F-2774CC0A48EA}" dt="2022-07-17T14:08:48.673" v="77" actId="1076"/>
          <ac:cxnSpMkLst>
            <pc:docMk/>
            <pc:sldMk cId="447972977" sldId="259"/>
            <ac:cxnSpMk id="57" creationId="{F424B9DC-3D70-4168-5E1A-CB1C8C677547}"/>
          </ac:cxnSpMkLst>
        </pc:cxnChg>
        <pc:cxnChg chg="del mod">
          <ac:chgData name="Clare Hope" userId="7259b2c8-69c4-4556-887e-f9da6ac93835" providerId="ADAL" clId="{325BFCA5-BBEB-4171-916F-2774CC0A48EA}" dt="2022-07-17T14:08:03.116" v="67" actId="21"/>
          <ac:cxnSpMkLst>
            <pc:docMk/>
            <pc:sldMk cId="447972977" sldId="259"/>
            <ac:cxnSpMk id="59" creationId="{A7858CD7-2516-E7CD-AD14-CFFADA0A72DA}"/>
          </ac:cxnSpMkLst>
        </pc:cxnChg>
        <pc:cxnChg chg="mod">
          <ac:chgData name="Clare Hope" userId="7259b2c8-69c4-4556-887e-f9da6ac93835" providerId="ADAL" clId="{325BFCA5-BBEB-4171-916F-2774CC0A48EA}" dt="2022-07-17T14:08:27.837" v="73" actId="1076"/>
          <ac:cxnSpMkLst>
            <pc:docMk/>
            <pc:sldMk cId="447972977" sldId="259"/>
            <ac:cxnSpMk id="80" creationId="{41D257CB-B1AC-99F3-C782-5EAEE33EC5BD}"/>
          </ac:cxnSpMkLst>
        </pc:cxnChg>
        <pc:cxnChg chg="mod">
          <ac:chgData name="Clare Hope" userId="7259b2c8-69c4-4556-887e-f9da6ac93835" providerId="ADAL" clId="{325BFCA5-BBEB-4171-916F-2774CC0A48EA}" dt="2022-07-17T14:08:09.129" v="68" actId="1076"/>
          <ac:cxnSpMkLst>
            <pc:docMk/>
            <pc:sldMk cId="447972977" sldId="259"/>
            <ac:cxnSpMk id="142" creationId="{2057A709-2D74-0E73-2E08-49F593819405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F786D-919B-4EF5-BD44-C01ABFF51C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3CE706-A491-407B-8A3C-1E1B38E3B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FF48ADC-B976-45C1-B94C-07D8DBD706E9}" type="datetime1">
              <a:rPr lang="en-GB" smtClean="0"/>
              <a:t>15/02/2023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EB2EC7-06AC-483D-9F0F-851303463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165677-A8C6-4167-BD6B-72F4BE86D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D49346E-4525-4E9D-8817-A0F329044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088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FF367F-4D55-4A59-B136-DC08F1BB1573}" type="datetime1">
              <a:rPr lang="en-GB" noProof="0" smtClean="0"/>
              <a:t>15/02/2023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A180B81-AA4E-4B75-A7A4-FD12E7A9A81B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516289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n-GB" dirty="0"/>
              <a:t>EXISTING STRUCTURE UP TO 31/03/2023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773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n-GB" dirty="0"/>
              <a:t>PROPOSED NEW STRUCTURE FROM 01/04/2023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554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B2CA9EC1-13CD-430C-84BF-C70EB96BA386}" type="datetime1">
              <a:rPr lang="en-GB" noProof="0" smtClean="0"/>
              <a:t>15/02/2023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323F30-131A-49A6-9260-FD2B75CEC914}" type="datetime1">
              <a:rPr lang="en-GB" noProof="0" smtClean="0"/>
              <a:t>15/02/2023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196CEB-D4F0-41C8-A216-4531BAA0E379}" type="datetime1">
              <a:rPr lang="en-GB" noProof="0" smtClean="0"/>
              <a:t>15/02/2023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4D0EEA-2A4C-4658-8ABB-80797B8C35D3}" type="datetime1">
              <a:rPr lang="en-GB" noProof="0" smtClean="0"/>
              <a:t>15/02/2023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AFB3A0-AD38-46EB-9F04-2C98DD78BDC6}" type="datetime1">
              <a:rPr lang="en-GB" noProof="0" smtClean="0"/>
              <a:t>15/02/2023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454B4C-DA52-476E-BD50-FB07810A46FB}" type="datetime1">
              <a:rPr lang="en-GB" noProof="0" smtClean="0"/>
              <a:t>15/02/2023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21E355-ECFD-48A6-AAA9-29A5BA492D03}" type="datetime1">
              <a:rPr lang="en-GB" noProof="0" smtClean="0"/>
              <a:t>15/02/2023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208267-91BE-4FB0-BD73-B4B0F920422C}" type="datetime1">
              <a:rPr lang="en-GB" noProof="0" smtClean="0"/>
              <a:t>15/02/2023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253565-6AEB-4EE4-AF8D-ABCD125BEDE7}" type="datetime1">
              <a:rPr lang="en-GB" noProof="0" smtClean="0"/>
              <a:t>15/02/2023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997FB5-D1FA-4662-A4A1-53CA29677368}" type="datetime1">
              <a:rPr lang="en-GB" noProof="0" smtClean="0"/>
              <a:t>15/02/2023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F4D49A-42C3-476C-8A65-D4D5D4AC6AE8}" type="datetime1">
              <a:rPr lang="en-GB" noProof="0" smtClean="0"/>
              <a:t>15/02/2023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315867CD-1293-4422-82FA-A38FDD3EC0A3}" type="datetime1">
              <a:rPr lang="en-GB" noProof="0" smtClean="0"/>
              <a:t>15/02/2023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 descr="Hierarchy Le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3522973" y="1049240"/>
            <a:ext cx="4937286" cy="5484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2000" b="1" kern="1200" dirty="0"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b="1" kern="1200" dirty="0">
                <a:latin typeface="+mj-lt"/>
              </a:rPr>
              <a:t>CLERK &amp; RESPONSIBLE FINANCIAL OFFICER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b="1" dirty="0">
                <a:latin typeface="+mj-lt"/>
              </a:rPr>
              <a:t>37 HRS</a:t>
            </a:r>
            <a:br>
              <a:rPr lang="en-GB" sz="1300" kern="1200" dirty="0">
                <a:latin typeface="+mj-lt"/>
              </a:rPr>
            </a:br>
            <a:endParaRPr lang="en-GB" sz="2000" b="1" kern="1200" dirty="0">
              <a:latin typeface="+mn-lt"/>
            </a:endParaRPr>
          </a:p>
        </p:txBody>
      </p:sp>
      <p:sp>
        <p:nvSpPr>
          <p:cNvPr id="32" name="Rectangle 31" descr="Hierarchy Sub Level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5466298" y="1735376"/>
            <a:ext cx="1425076" cy="580595"/>
          </a:xfrm>
          <a:prstGeom prst="rect">
            <a:avLst/>
          </a:prstGeom>
          <a:solidFill>
            <a:srgbClr val="FFAA0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400" b="1" dirty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b="1" dirty="0">
                <a:solidFill>
                  <a:prstClr val="black"/>
                </a:solidFill>
                <a:latin typeface="+mj-lt"/>
              </a:rPr>
              <a:t>DEPUTY-CLERK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b="1" dirty="0">
                <a:solidFill>
                  <a:prstClr val="black"/>
                </a:solidFill>
                <a:latin typeface="+mj-lt"/>
              </a:rPr>
              <a:t>24 HRS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4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4" name="Rectangle 23" descr="Hierarchy Level 2 Item 3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415368" y="2335584"/>
            <a:ext cx="1188000" cy="90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PROPERTY &amp; FACILITIES OFFICER 24 HRS</a:t>
            </a:r>
            <a:br>
              <a:rPr lang="en-GB" sz="1300" kern="1200" dirty="0">
                <a:latin typeface="+mj-lt"/>
              </a:rPr>
            </a:b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6" name="Rectangle 25" descr="Hierarchy Level 2 Item 4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10705110" y="3344237"/>
            <a:ext cx="1188000" cy="739853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BAR SUPERVISOR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16</a:t>
            </a:r>
            <a:r>
              <a:rPr lang="en-GB" sz="1300" b="1" kern="1200" dirty="0">
                <a:solidFill>
                  <a:prstClr val="black"/>
                </a:solidFill>
                <a:latin typeface="+mj-lt"/>
              </a:rPr>
              <a:t> HRS</a:t>
            </a: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4" name="Rectangle 33" descr="Hierarchy Level 3 Item 4">
            <a:extLst>
              <a:ext uri="{FF2B5EF4-FFF2-40B4-BE49-F238E27FC236}">
                <a16:creationId xmlns:a16="http://schemas.microsoft.com/office/drawing/2014/main" id="{E13E0FEE-D99C-4128-A8A5-2BAB37F5792E}"/>
              </a:ext>
            </a:extLst>
          </p:cNvPr>
          <p:cNvSpPr/>
          <p:nvPr/>
        </p:nvSpPr>
        <p:spPr>
          <a:xfrm>
            <a:off x="148500" y="4634548"/>
            <a:ext cx="1875243" cy="899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FACILITIES &amp; ADMINISTRATION ASSISTANT </a:t>
            </a:r>
            <a:r>
              <a:rPr lang="en-GB" sz="1300" b="1" dirty="0"/>
              <a:t>25 HRS</a:t>
            </a:r>
            <a:br>
              <a:rPr lang="en-GB" sz="1300" dirty="0"/>
            </a:br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28" name="Rectangle 27" descr="Hierarchy Level 2 Item 5">
            <a:extLst>
              <a:ext uri="{FF2B5EF4-FFF2-40B4-BE49-F238E27FC236}">
                <a16:creationId xmlns:a16="http://schemas.microsoft.com/office/drawing/2014/main" id="{D9B98AB0-A449-4332-82F4-94318C473B83}"/>
              </a:ext>
            </a:extLst>
          </p:cNvPr>
          <p:cNvSpPr/>
          <p:nvPr/>
        </p:nvSpPr>
        <p:spPr>
          <a:xfrm>
            <a:off x="3502510" y="2936640"/>
            <a:ext cx="1875244" cy="998425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ASSETS &amp; MAINTENANCE OPERATIVE LEAD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SUMMER 28 HRS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WINTER 14 HRS</a:t>
            </a:r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CAF4552-045E-742F-CE27-A8D2C82EC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91" y="0"/>
            <a:ext cx="10650206" cy="1237183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Llannon community council organisation chart</a:t>
            </a:r>
          </a:p>
        </p:txBody>
      </p:sp>
      <p:sp>
        <p:nvSpPr>
          <p:cNvPr id="44" name="Rectangle 43" descr="Hierarchy Level 3 Item 4">
            <a:extLst>
              <a:ext uri="{FF2B5EF4-FFF2-40B4-BE49-F238E27FC236}">
                <a16:creationId xmlns:a16="http://schemas.microsoft.com/office/drawing/2014/main" id="{7AF780D6-763A-140F-F49E-1CE3E17A569B}"/>
              </a:ext>
            </a:extLst>
          </p:cNvPr>
          <p:cNvSpPr/>
          <p:nvPr/>
        </p:nvSpPr>
        <p:spPr>
          <a:xfrm>
            <a:off x="166616" y="3433986"/>
            <a:ext cx="1639014" cy="899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 PLAYGROUND INSPECTOR &amp; FIRE SAFETY OFFICER 5 HRS</a:t>
            </a:r>
            <a:br>
              <a:rPr lang="en-GB" sz="1300" dirty="0"/>
            </a:br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45" name="Rectangle 44" descr="Hierarchy Level 3 Item 4">
            <a:extLst>
              <a:ext uri="{FF2B5EF4-FFF2-40B4-BE49-F238E27FC236}">
                <a16:creationId xmlns:a16="http://schemas.microsoft.com/office/drawing/2014/main" id="{09AE151F-5F4C-D5A7-22B9-385A5576322C}"/>
              </a:ext>
            </a:extLst>
          </p:cNvPr>
          <p:cNvSpPr/>
          <p:nvPr/>
        </p:nvSpPr>
        <p:spPr>
          <a:xfrm>
            <a:off x="2509658" y="4300184"/>
            <a:ext cx="1509976" cy="998424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 ASSETS &amp; MAINTENANCE OPERATIVE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35 HRS</a:t>
            </a:r>
            <a:br>
              <a:rPr lang="en-GB" sz="1300" dirty="0"/>
            </a:br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46" name="Rectangle 45" descr="Hierarchy Level 3 Item 4">
            <a:extLst>
              <a:ext uri="{FF2B5EF4-FFF2-40B4-BE49-F238E27FC236}">
                <a16:creationId xmlns:a16="http://schemas.microsoft.com/office/drawing/2014/main" id="{20DBC757-32FB-8CC1-21F5-6798E4FB3AE5}"/>
              </a:ext>
            </a:extLst>
          </p:cNvPr>
          <p:cNvSpPr/>
          <p:nvPr/>
        </p:nvSpPr>
        <p:spPr>
          <a:xfrm>
            <a:off x="4683369" y="4602972"/>
            <a:ext cx="1509976" cy="1216338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 ASSETS &amp; MAINTENANCE OPERATIVE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SUMMER 30 HRS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WINTER 15 HRS</a:t>
            </a:r>
            <a:br>
              <a:rPr lang="en-GB" sz="1300" dirty="0"/>
            </a:br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48" name="Rectangle 47" descr="Hierarchy Level 2 Item 3">
            <a:extLst>
              <a:ext uri="{FF2B5EF4-FFF2-40B4-BE49-F238E27FC236}">
                <a16:creationId xmlns:a16="http://schemas.microsoft.com/office/drawing/2014/main" id="{A78E2276-B6AB-BDC9-1FEE-7D83E3A01231}"/>
              </a:ext>
            </a:extLst>
          </p:cNvPr>
          <p:cNvSpPr/>
          <p:nvPr/>
        </p:nvSpPr>
        <p:spPr>
          <a:xfrm>
            <a:off x="10705110" y="4566242"/>
            <a:ext cx="1188000" cy="724849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</a:rPr>
              <a:t>CASUAL </a:t>
            </a:r>
            <a:r>
              <a:rPr lang="en-GB" sz="1300" b="1" dirty="0">
                <a:solidFill>
                  <a:prstClr val="black"/>
                </a:solidFill>
                <a:latin typeface="+mj-lt"/>
              </a:rPr>
              <a:t>STAFF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latin typeface="+mj-lt"/>
              </a:rPr>
              <a:t>2 X POSITIONS</a:t>
            </a:r>
            <a:br>
              <a:rPr lang="en-GB" sz="1300" kern="1200" dirty="0">
                <a:latin typeface="+mj-lt"/>
              </a:rPr>
            </a:b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0" name="Rectangle 49" descr="Hierarchy Level 2 Item 3">
            <a:extLst>
              <a:ext uri="{FF2B5EF4-FFF2-40B4-BE49-F238E27FC236}">
                <a16:creationId xmlns:a16="http://schemas.microsoft.com/office/drawing/2014/main" id="{B98270D3-A0A2-924B-8751-D05E9FC27C85}"/>
              </a:ext>
            </a:extLst>
          </p:cNvPr>
          <p:cNvSpPr/>
          <p:nvPr/>
        </p:nvSpPr>
        <p:spPr>
          <a:xfrm>
            <a:off x="9419210" y="3552176"/>
            <a:ext cx="888424" cy="548426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</a:rPr>
              <a:t>CARETAKER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</a:rPr>
              <a:t>6 HRS</a:t>
            </a:r>
            <a:br>
              <a:rPr lang="en-GB" sz="1300" kern="1200" dirty="0">
                <a:latin typeface="+mj-lt"/>
              </a:rPr>
            </a:br>
            <a:endParaRPr lang="en-GB" sz="1300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CFEA3A-90A4-FADD-F8BF-04A8A3A5F85B}"/>
              </a:ext>
            </a:extLst>
          </p:cNvPr>
          <p:cNvCxnSpPr>
            <a:cxnSpLocks/>
            <a:stCxn id="19" idx="2"/>
            <a:endCxn id="32" idx="0"/>
          </p:cNvCxnSpPr>
          <p:nvPr/>
        </p:nvCxnSpPr>
        <p:spPr>
          <a:xfrm>
            <a:off x="5991616" y="1597666"/>
            <a:ext cx="187220" cy="1377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A450CB4-970C-B417-E7DC-8DBDB06DD0F2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8460259" y="1566844"/>
            <a:ext cx="2838851" cy="17773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DE2C701-A6B6-60E2-154E-E0EF60820F68}"/>
              </a:ext>
            </a:extLst>
          </p:cNvPr>
          <p:cNvCxnSpPr>
            <a:cxnSpLocks/>
            <a:stCxn id="19" idx="1"/>
            <a:endCxn id="24" idx="3"/>
          </p:cNvCxnSpPr>
          <p:nvPr/>
        </p:nvCxnSpPr>
        <p:spPr>
          <a:xfrm flipH="1">
            <a:off x="1603368" y="1323453"/>
            <a:ext cx="1919605" cy="1462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F6CE324-F2A4-DFB7-B987-B2E1C088A655}"/>
              </a:ext>
            </a:extLst>
          </p:cNvPr>
          <p:cNvCxnSpPr>
            <a:cxnSpLocks/>
            <a:endCxn id="44" idx="0"/>
          </p:cNvCxnSpPr>
          <p:nvPr/>
        </p:nvCxnSpPr>
        <p:spPr>
          <a:xfrm flipH="1">
            <a:off x="986123" y="3228949"/>
            <a:ext cx="1415" cy="2050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DC13B13-4B22-BB97-12DD-9806FA526739}"/>
              </a:ext>
            </a:extLst>
          </p:cNvPr>
          <p:cNvCxnSpPr>
            <a:cxnSpLocks/>
            <a:stCxn id="28" idx="2"/>
            <a:endCxn id="45" idx="0"/>
          </p:cNvCxnSpPr>
          <p:nvPr/>
        </p:nvCxnSpPr>
        <p:spPr>
          <a:xfrm flipH="1">
            <a:off x="3264646" y="3935065"/>
            <a:ext cx="1175486" cy="365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424B9DC-3D70-4168-5E1A-CB1C8C677547}"/>
              </a:ext>
            </a:extLst>
          </p:cNvPr>
          <p:cNvCxnSpPr>
            <a:cxnSpLocks/>
            <a:stCxn id="28" idx="2"/>
            <a:endCxn id="46" idx="0"/>
          </p:cNvCxnSpPr>
          <p:nvPr/>
        </p:nvCxnSpPr>
        <p:spPr>
          <a:xfrm>
            <a:off x="4440132" y="3935065"/>
            <a:ext cx="998225" cy="6679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1D257CB-B1AC-99F3-C782-5EAEE33EC5BD}"/>
              </a:ext>
            </a:extLst>
          </p:cNvPr>
          <p:cNvCxnSpPr>
            <a:cxnSpLocks/>
          </p:cNvCxnSpPr>
          <p:nvPr/>
        </p:nvCxnSpPr>
        <p:spPr>
          <a:xfrm>
            <a:off x="8367018" y="1597666"/>
            <a:ext cx="1280942" cy="19545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3582BC2-6227-FC3C-1C32-C258DD747E13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2023743" y="1597666"/>
            <a:ext cx="1539371" cy="34868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2057A709-2D74-0E73-2E08-49F593819405}"/>
              </a:ext>
            </a:extLst>
          </p:cNvPr>
          <p:cNvCxnSpPr>
            <a:cxnSpLocks/>
            <a:stCxn id="26" idx="2"/>
            <a:endCxn id="48" idx="0"/>
          </p:cNvCxnSpPr>
          <p:nvPr/>
        </p:nvCxnSpPr>
        <p:spPr>
          <a:xfrm>
            <a:off x="11299110" y="4084090"/>
            <a:ext cx="0" cy="4821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0" name="Picture 159" descr="A picture containing calendar&#10;&#10;Description automatically generated">
            <a:extLst>
              <a:ext uri="{FF2B5EF4-FFF2-40B4-BE49-F238E27FC236}">
                <a16:creationId xmlns:a16="http://schemas.microsoft.com/office/drawing/2014/main" id="{E0FE3CDF-55D3-A0B7-5A47-C46F1346A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062" y="190378"/>
            <a:ext cx="978788" cy="985779"/>
          </a:xfrm>
          <a:prstGeom prst="rect">
            <a:avLst/>
          </a:prstGeom>
        </p:spPr>
      </p:pic>
      <p:pic>
        <p:nvPicPr>
          <p:cNvPr id="173" name="Picture 17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D368D116-DFAB-9385-0381-B74C31A84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3816" y="251404"/>
            <a:ext cx="978788" cy="985779"/>
          </a:xfrm>
          <a:prstGeom prst="rect">
            <a:avLst/>
          </a:prstGeom>
        </p:spPr>
      </p:pic>
      <p:sp>
        <p:nvSpPr>
          <p:cNvPr id="31" name="Rectangle 30" descr="Hierarchy Level 2 Item 3">
            <a:extLst>
              <a:ext uri="{FF2B5EF4-FFF2-40B4-BE49-F238E27FC236}">
                <a16:creationId xmlns:a16="http://schemas.microsoft.com/office/drawing/2014/main" id="{96FEF994-ECBF-BAF1-FCD8-5983FF7CA6A5}"/>
              </a:ext>
            </a:extLst>
          </p:cNvPr>
          <p:cNvSpPr/>
          <p:nvPr/>
        </p:nvSpPr>
        <p:spPr>
          <a:xfrm>
            <a:off x="8394379" y="4411409"/>
            <a:ext cx="1122112" cy="602359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CLEANER</a:t>
            </a:r>
            <a:r>
              <a:rPr lang="en-GB" sz="1300" b="1" kern="1200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14</a:t>
            </a:r>
            <a:r>
              <a:rPr lang="en-GB" sz="1300" b="1" kern="1200" dirty="0">
                <a:solidFill>
                  <a:prstClr val="black"/>
                </a:solidFill>
                <a:latin typeface="+mj-lt"/>
              </a:rPr>
              <a:t> HRS</a:t>
            </a:r>
            <a:br>
              <a:rPr lang="en-GB" sz="1300" kern="1200" dirty="0">
                <a:latin typeface="+mj-lt"/>
              </a:rPr>
            </a:br>
            <a:endParaRPr lang="en-GB" sz="1300" dirty="0">
              <a:solidFill>
                <a:prstClr val="black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BED58E1-37EA-5D9C-D708-E969C74AEB7E}"/>
              </a:ext>
            </a:extLst>
          </p:cNvPr>
          <p:cNvCxnSpPr>
            <a:cxnSpLocks/>
          </p:cNvCxnSpPr>
          <p:nvPr/>
        </p:nvCxnSpPr>
        <p:spPr>
          <a:xfrm>
            <a:off x="4416736" y="1597666"/>
            <a:ext cx="0" cy="1348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DCD365A-961E-5EAF-FC87-95736036836E}"/>
              </a:ext>
            </a:extLst>
          </p:cNvPr>
          <p:cNvCxnSpPr>
            <a:cxnSpLocks/>
            <a:stCxn id="31" idx="0"/>
          </p:cNvCxnSpPr>
          <p:nvPr/>
        </p:nvCxnSpPr>
        <p:spPr>
          <a:xfrm flipH="1" flipV="1">
            <a:off x="8006459" y="1597666"/>
            <a:ext cx="948976" cy="28137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D67DE5F9-6909-866F-A36E-E8F7799DAD24}"/>
              </a:ext>
            </a:extLst>
          </p:cNvPr>
          <p:cNvSpPr/>
          <p:nvPr/>
        </p:nvSpPr>
        <p:spPr>
          <a:xfrm>
            <a:off x="6640903" y="2945693"/>
            <a:ext cx="1323055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Y CWTSH MANAGER</a:t>
            </a:r>
          </a:p>
          <a:p>
            <a:pPr algn="ctr"/>
            <a:r>
              <a:rPr lang="en-GB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GRANT FUNDED POST</a:t>
            </a:r>
          </a:p>
          <a:p>
            <a:pPr algn="ctr"/>
            <a:r>
              <a:rPr lang="en-GB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23 HRS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D50AD5C-F37E-8488-8470-2A053270369E}"/>
              </a:ext>
            </a:extLst>
          </p:cNvPr>
          <p:cNvSpPr/>
          <p:nvPr/>
        </p:nvSpPr>
        <p:spPr>
          <a:xfrm>
            <a:off x="6659832" y="4177348"/>
            <a:ext cx="1323055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Y CWTSH ASSISTANTS</a:t>
            </a:r>
          </a:p>
          <a:p>
            <a:pPr algn="ctr"/>
            <a:r>
              <a:rPr lang="en-GB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3 X GRANT FUNDED POSTS</a:t>
            </a:r>
          </a:p>
          <a:p>
            <a:pPr algn="ctr"/>
            <a:r>
              <a:rPr lang="en-GB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TOTALLING 23 HRS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52379BC-0C0C-1AAF-14C4-A9437E6528AF}"/>
              </a:ext>
            </a:extLst>
          </p:cNvPr>
          <p:cNvCxnSpPr>
            <a:cxnSpLocks/>
            <a:stCxn id="66" idx="0"/>
          </p:cNvCxnSpPr>
          <p:nvPr/>
        </p:nvCxnSpPr>
        <p:spPr>
          <a:xfrm flipH="1" flipV="1">
            <a:off x="7258631" y="1597666"/>
            <a:ext cx="43800" cy="1348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1B8003D-A73B-61E2-6A78-3EB4D19A7F73}"/>
              </a:ext>
            </a:extLst>
          </p:cNvPr>
          <p:cNvCxnSpPr>
            <a:cxnSpLocks/>
            <a:stCxn id="67" idx="0"/>
            <a:endCxn id="66" idx="2"/>
          </p:cNvCxnSpPr>
          <p:nvPr/>
        </p:nvCxnSpPr>
        <p:spPr>
          <a:xfrm flipH="1" flipV="1">
            <a:off x="7302431" y="3860093"/>
            <a:ext cx="18929" cy="3172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Rectangle 92" descr="Hierarchy Level 3 Item 4">
            <a:extLst>
              <a:ext uri="{FF2B5EF4-FFF2-40B4-BE49-F238E27FC236}">
                <a16:creationId xmlns:a16="http://schemas.microsoft.com/office/drawing/2014/main" id="{AC2BE56B-CCC5-8A3D-24BF-7FB54FCFC95A}"/>
              </a:ext>
            </a:extLst>
          </p:cNvPr>
          <p:cNvSpPr/>
          <p:nvPr/>
        </p:nvSpPr>
        <p:spPr>
          <a:xfrm>
            <a:off x="3051775" y="5534547"/>
            <a:ext cx="1509976" cy="998424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 ASSETS &amp; MAINTENANCE OPERATIVE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4 HRS</a:t>
            </a:r>
            <a:br>
              <a:rPr lang="en-GB" sz="1300" dirty="0"/>
            </a:br>
            <a:endParaRPr lang="en-GB" sz="1300" dirty="0">
              <a:solidFill>
                <a:prstClr val="black"/>
              </a:solidFill>
            </a:endParaRP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0B19A3FA-A967-0F71-670F-E19537F52303}"/>
              </a:ext>
            </a:extLst>
          </p:cNvPr>
          <p:cNvCxnSpPr>
            <a:cxnSpLocks/>
            <a:stCxn id="28" idx="2"/>
          </p:cNvCxnSpPr>
          <p:nvPr/>
        </p:nvCxnSpPr>
        <p:spPr>
          <a:xfrm flipH="1">
            <a:off x="4165360" y="3935065"/>
            <a:ext cx="274772" cy="15994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972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 descr="Hierarchy Le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3522973" y="1049240"/>
            <a:ext cx="4937286" cy="5484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2000" b="1" kern="1200" dirty="0"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b="1" kern="1200" dirty="0">
                <a:latin typeface="+mj-lt"/>
              </a:rPr>
              <a:t>CLERK &amp; RESPONSIBLE FINANCIAL OFFICER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b="1" dirty="0">
                <a:latin typeface="+mj-lt"/>
              </a:rPr>
              <a:t>37 HRS</a:t>
            </a:r>
            <a:br>
              <a:rPr lang="en-GB" sz="1300" kern="1200" dirty="0">
                <a:latin typeface="+mj-lt"/>
              </a:rPr>
            </a:br>
            <a:endParaRPr lang="en-GB" sz="2000" b="1" kern="1200" dirty="0">
              <a:latin typeface="+mn-lt"/>
            </a:endParaRPr>
          </a:p>
        </p:txBody>
      </p:sp>
      <p:sp>
        <p:nvSpPr>
          <p:cNvPr id="32" name="Rectangle 31" descr="Hierarchy Sub Level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5466298" y="1735376"/>
            <a:ext cx="1425076" cy="580595"/>
          </a:xfrm>
          <a:prstGeom prst="rect">
            <a:avLst/>
          </a:prstGeom>
          <a:solidFill>
            <a:srgbClr val="FFAA0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400" b="1" dirty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b="1" dirty="0">
                <a:solidFill>
                  <a:prstClr val="black"/>
                </a:solidFill>
                <a:latin typeface="+mj-lt"/>
              </a:rPr>
              <a:t>DEPUTY-CLERK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b="1" dirty="0">
                <a:solidFill>
                  <a:prstClr val="black"/>
                </a:solidFill>
                <a:latin typeface="+mj-lt"/>
              </a:rPr>
              <a:t>37 HRS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4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4" name="Rectangle 23" descr="Hierarchy Level 2 Item 3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415368" y="2335584"/>
            <a:ext cx="1188000" cy="90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PROPERTY &amp; FACILITIES OFFICER 16 HRS</a:t>
            </a:r>
            <a:br>
              <a:rPr lang="en-GB" sz="1300" kern="1200" dirty="0">
                <a:latin typeface="+mj-lt"/>
              </a:rPr>
            </a:b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6" name="Rectangle 25" descr="Hierarchy Level 2 Item 4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10705110" y="3344237"/>
            <a:ext cx="1188000" cy="739853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BAR SUPERVISOR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</a:rPr>
              <a:t>8 HRS</a:t>
            </a: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4" name="Rectangle 33" descr="Hierarchy Level 3 Item 4">
            <a:extLst>
              <a:ext uri="{FF2B5EF4-FFF2-40B4-BE49-F238E27FC236}">
                <a16:creationId xmlns:a16="http://schemas.microsoft.com/office/drawing/2014/main" id="{E13E0FEE-D99C-4128-A8A5-2BAB37F5792E}"/>
              </a:ext>
            </a:extLst>
          </p:cNvPr>
          <p:cNvSpPr/>
          <p:nvPr/>
        </p:nvSpPr>
        <p:spPr>
          <a:xfrm>
            <a:off x="148500" y="4634548"/>
            <a:ext cx="1875243" cy="899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FACILITIES &amp; ADMINISTRATION ASSISTANT </a:t>
            </a:r>
            <a:r>
              <a:rPr lang="en-GB" sz="1300" b="1" dirty="0"/>
              <a:t>25 HRS</a:t>
            </a:r>
            <a:br>
              <a:rPr lang="en-GB" sz="1300" dirty="0"/>
            </a:br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28" name="Rectangle 27" descr="Hierarchy Level 2 Item 5">
            <a:extLst>
              <a:ext uri="{FF2B5EF4-FFF2-40B4-BE49-F238E27FC236}">
                <a16:creationId xmlns:a16="http://schemas.microsoft.com/office/drawing/2014/main" id="{D9B98AB0-A449-4332-82F4-94318C473B83}"/>
              </a:ext>
            </a:extLst>
          </p:cNvPr>
          <p:cNvSpPr/>
          <p:nvPr/>
        </p:nvSpPr>
        <p:spPr>
          <a:xfrm>
            <a:off x="3467924" y="3491391"/>
            <a:ext cx="1875244" cy="998425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ASSETS &amp; MAINTENANCE OPERATIVE ASSISTANT LEAD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SUMMER 28 HRS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WINTER 14 HRS</a:t>
            </a:r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CAF4552-045E-742F-CE27-A8D2C82EC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91" y="0"/>
            <a:ext cx="10650206" cy="1237183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Llannon community council organisation chart</a:t>
            </a:r>
          </a:p>
        </p:txBody>
      </p:sp>
      <p:sp>
        <p:nvSpPr>
          <p:cNvPr id="44" name="Rectangle 43" descr="Hierarchy Level 3 Item 4">
            <a:extLst>
              <a:ext uri="{FF2B5EF4-FFF2-40B4-BE49-F238E27FC236}">
                <a16:creationId xmlns:a16="http://schemas.microsoft.com/office/drawing/2014/main" id="{7AF780D6-763A-140F-F49E-1CE3E17A569B}"/>
              </a:ext>
            </a:extLst>
          </p:cNvPr>
          <p:cNvSpPr/>
          <p:nvPr/>
        </p:nvSpPr>
        <p:spPr>
          <a:xfrm>
            <a:off x="166616" y="3433986"/>
            <a:ext cx="1639014" cy="899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 PLAYGROUND INSPECTOR &amp; FIRE SAFETY OFFICER 5 HRS</a:t>
            </a:r>
            <a:br>
              <a:rPr lang="en-GB" sz="1300" dirty="0"/>
            </a:br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45" name="Rectangle 44" descr="Hierarchy Level 3 Item 4">
            <a:extLst>
              <a:ext uri="{FF2B5EF4-FFF2-40B4-BE49-F238E27FC236}">
                <a16:creationId xmlns:a16="http://schemas.microsoft.com/office/drawing/2014/main" id="{09AE151F-5F4C-D5A7-22B9-385A5576322C}"/>
              </a:ext>
            </a:extLst>
          </p:cNvPr>
          <p:cNvSpPr/>
          <p:nvPr/>
        </p:nvSpPr>
        <p:spPr>
          <a:xfrm>
            <a:off x="2598790" y="4817421"/>
            <a:ext cx="1607971" cy="998424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 ASSETS &amp; MAINTENANCE OPERATIVE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37 HRS</a:t>
            </a:r>
            <a:br>
              <a:rPr lang="en-GB" sz="1300" dirty="0"/>
            </a:br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46" name="Rectangle 45" descr="Hierarchy Level 3 Item 4">
            <a:extLst>
              <a:ext uri="{FF2B5EF4-FFF2-40B4-BE49-F238E27FC236}">
                <a16:creationId xmlns:a16="http://schemas.microsoft.com/office/drawing/2014/main" id="{20DBC757-32FB-8CC1-21F5-6798E4FB3AE5}"/>
              </a:ext>
            </a:extLst>
          </p:cNvPr>
          <p:cNvSpPr/>
          <p:nvPr/>
        </p:nvSpPr>
        <p:spPr>
          <a:xfrm>
            <a:off x="4658069" y="4817421"/>
            <a:ext cx="1622720" cy="998424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 ASSETS &amp; MAINTENANCE OPERATIVE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SUMMER 30 HRS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WINTER 15 HRS</a:t>
            </a:r>
            <a:br>
              <a:rPr lang="en-GB" sz="1300" dirty="0"/>
            </a:br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48" name="Rectangle 47" descr="Hierarchy Level 2 Item 3">
            <a:extLst>
              <a:ext uri="{FF2B5EF4-FFF2-40B4-BE49-F238E27FC236}">
                <a16:creationId xmlns:a16="http://schemas.microsoft.com/office/drawing/2014/main" id="{A78E2276-B6AB-BDC9-1FEE-7D83E3A01231}"/>
              </a:ext>
            </a:extLst>
          </p:cNvPr>
          <p:cNvSpPr/>
          <p:nvPr/>
        </p:nvSpPr>
        <p:spPr>
          <a:xfrm>
            <a:off x="10705110" y="4566242"/>
            <a:ext cx="1188000" cy="724849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</a:rPr>
              <a:t>CASUAL </a:t>
            </a:r>
            <a:r>
              <a:rPr lang="en-GB" sz="1300" b="1" dirty="0">
                <a:solidFill>
                  <a:prstClr val="black"/>
                </a:solidFill>
                <a:latin typeface="+mj-lt"/>
              </a:rPr>
              <a:t>STAFF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latin typeface="+mj-lt"/>
              </a:rPr>
              <a:t>2 X POSITIONS</a:t>
            </a:r>
            <a:br>
              <a:rPr lang="en-GB" sz="1300" kern="1200" dirty="0">
                <a:latin typeface="+mj-lt"/>
              </a:rPr>
            </a:b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0" name="Rectangle 49" descr="Hierarchy Level 2 Item 3">
            <a:extLst>
              <a:ext uri="{FF2B5EF4-FFF2-40B4-BE49-F238E27FC236}">
                <a16:creationId xmlns:a16="http://schemas.microsoft.com/office/drawing/2014/main" id="{B98270D3-A0A2-924B-8751-D05E9FC27C85}"/>
              </a:ext>
            </a:extLst>
          </p:cNvPr>
          <p:cNvSpPr/>
          <p:nvPr/>
        </p:nvSpPr>
        <p:spPr>
          <a:xfrm>
            <a:off x="9419210" y="3552176"/>
            <a:ext cx="888424" cy="548426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</a:rPr>
              <a:t>CARETAKER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</a:rPr>
              <a:t>6 HRS</a:t>
            </a:r>
            <a:br>
              <a:rPr lang="en-GB" sz="1300" kern="1200" dirty="0">
                <a:latin typeface="+mj-lt"/>
              </a:rPr>
            </a:br>
            <a:endParaRPr lang="en-GB" sz="1300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CFEA3A-90A4-FADD-F8BF-04A8A3A5F85B}"/>
              </a:ext>
            </a:extLst>
          </p:cNvPr>
          <p:cNvCxnSpPr>
            <a:cxnSpLocks/>
            <a:stCxn id="19" idx="2"/>
            <a:endCxn id="32" idx="0"/>
          </p:cNvCxnSpPr>
          <p:nvPr/>
        </p:nvCxnSpPr>
        <p:spPr>
          <a:xfrm>
            <a:off x="5991616" y="1597666"/>
            <a:ext cx="187220" cy="1377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D921970-5B6D-1FDE-BEB7-554E41B18E6B}"/>
              </a:ext>
            </a:extLst>
          </p:cNvPr>
          <p:cNvCxnSpPr>
            <a:cxnSpLocks/>
          </p:cNvCxnSpPr>
          <p:nvPr/>
        </p:nvCxnSpPr>
        <p:spPr>
          <a:xfrm>
            <a:off x="4500221" y="1597666"/>
            <a:ext cx="28969" cy="8556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A450CB4-970C-B417-E7DC-8DBDB06DD0F2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8460259" y="1566844"/>
            <a:ext cx="2838851" cy="17773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DE2C701-A6B6-60E2-154E-E0EF60820F68}"/>
              </a:ext>
            </a:extLst>
          </p:cNvPr>
          <p:cNvCxnSpPr>
            <a:cxnSpLocks/>
            <a:stCxn id="19" idx="1"/>
            <a:endCxn id="24" idx="3"/>
          </p:cNvCxnSpPr>
          <p:nvPr/>
        </p:nvCxnSpPr>
        <p:spPr>
          <a:xfrm flipH="1">
            <a:off x="1603368" y="1323453"/>
            <a:ext cx="1919605" cy="1462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F6CE324-F2A4-DFB7-B987-B2E1C088A655}"/>
              </a:ext>
            </a:extLst>
          </p:cNvPr>
          <p:cNvCxnSpPr>
            <a:cxnSpLocks/>
            <a:endCxn id="44" idx="0"/>
          </p:cNvCxnSpPr>
          <p:nvPr/>
        </p:nvCxnSpPr>
        <p:spPr>
          <a:xfrm flipH="1">
            <a:off x="986123" y="3228949"/>
            <a:ext cx="1415" cy="2050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DC13B13-4B22-BB97-12DD-9806FA526739}"/>
              </a:ext>
            </a:extLst>
          </p:cNvPr>
          <p:cNvCxnSpPr>
            <a:cxnSpLocks/>
            <a:stCxn id="28" idx="2"/>
            <a:endCxn id="45" idx="0"/>
          </p:cNvCxnSpPr>
          <p:nvPr/>
        </p:nvCxnSpPr>
        <p:spPr>
          <a:xfrm flipH="1">
            <a:off x="3402776" y="4489816"/>
            <a:ext cx="1002770" cy="3276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424B9DC-3D70-4168-5E1A-CB1C8C677547}"/>
              </a:ext>
            </a:extLst>
          </p:cNvPr>
          <p:cNvCxnSpPr>
            <a:cxnSpLocks/>
            <a:stCxn id="28" idx="2"/>
            <a:endCxn id="46" idx="0"/>
          </p:cNvCxnSpPr>
          <p:nvPr/>
        </p:nvCxnSpPr>
        <p:spPr>
          <a:xfrm>
            <a:off x="4405546" y="4489816"/>
            <a:ext cx="1063883" cy="3276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1D257CB-B1AC-99F3-C782-5EAEE33EC5BD}"/>
              </a:ext>
            </a:extLst>
          </p:cNvPr>
          <p:cNvCxnSpPr>
            <a:cxnSpLocks/>
          </p:cNvCxnSpPr>
          <p:nvPr/>
        </p:nvCxnSpPr>
        <p:spPr>
          <a:xfrm>
            <a:off x="8367018" y="1597666"/>
            <a:ext cx="1280942" cy="19545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3582BC2-6227-FC3C-1C32-C258DD747E13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2023743" y="1597666"/>
            <a:ext cx="1539371" cy="34868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2057A709-2D74-0E73-2E08-49F593819405}"/>
              </a:ext>
            </a:extLst>
          </p:cNvPr>
          <p:cNvCxnSpPr>
            <a:cxnSpLocks/>
            <a:stCxn id="26" idx="2"/>
            <a:endCxn id="48" idx="0"/>
          </p:cNvCxnSpPr>
          <p:nvPr/>
        </p:nvCxnSpPr>
        <p:spPr>
          <a:xfrm>
            <a:off x="11299110" y="4084090"/>
            <a:ext cx="0" cy="4821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0" name="Picture 159" descr="A picture containing calendar&#10;&#10;Description automatically generated">
            <a:extLst>
              <a:ext uri="{FF2B5EF4-FFF2-40B4-BE49-F238E27FC236}">
                <a16:creationId xmlns:a16="http://schemas.microsoft.com/office/drawing/2014/main" id="{E0FE3CDF-55D3-A0B7-5A47-C46F1346A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062" y="190378"/>
            <a:ext cx="978788" cy="985779"/>
          </a:xfrm>
          <a:prstGeom prst="rect">
            <a:avLst/>
          </a:prstGeom>
        </p:spPr>
      </p:pic>
      <p:pic>
        <p:nvPicPr>
          <p:cNvPr id="173" name="Picture 17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D368D116-DFAB-9385-0381-B74C31A84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3816" y="251404"/>
            <a:ext cx="978788" cy="985779"/>
          </a:xfrm>
          <a:prstGeom prst="rect">
            <a:avLst/>
          </a:prstGeom>
        </p:spPr>
      </p:pic>
      <p:sp>
        <p:nvSpPr>
          <p:cNvPr id="21" name="Rectangle 20" descr="Hierarchy Level 2 Item 5">
            <a:extLst>
              <a:ext uri="{FF2B5EF4-FFF2-40B4-BE49-F238E27FC236}">
                <a16:creationId xmlns:a16="http://schemas.microsoft.com/office/drawing/2014/main" id="{0E34F32B-E3AC-77D6-025A-73B0DED87707}"/>
              </a:ext>
            </a:extLst>
          </p:cNvPr>
          <p:cNvSpPr/>
          <p:nvPr/>
        </p:nvSpPr>
        <p:spPr>
          <a:xfrm>
            <a:off x="3478611" y="2453681"/>
            <a:ext cx="1875243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ASSETS &amp; MAINTENANCE OPERATIVE LEAD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</a:rPr>
              <a:t>37 HRS</a:t>
            </a:r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31" name="Rectangle 30" descr="Hierarchy Level 2 Item 3">
            <a:extLst>
              <a:ext uri="{FF2B5EF4-FFF2-40B4-BE49-F238E27FC236}">
                <a16:creationId xmlns:a16="http://schemas.microsoft.com/office/drawing/2014/main" id="{96FEF994-ECBF-BAF1-FCD8-5983FF7CA6A5}"/>
              </a:ext>
            </a:extLst>
          </p:cNvPr>
          <p:cNvSpPr/>
          <p:nvPr/>
        </p:nvSpPr>
        <p:spPr>
          <a:xfrm>
            <a:off x="8394379" y="4411409"/>
            <a:ext cx="1122112" cy="602359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CLEANER</a:t>
            </a:r>
            <a:r>
              <a:rPr lang="en-GB" sz="1300" b="1" kern="1200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14</a:t>
            </a:r>
            <a:r>
              <a:rPr lang="en-GB" sz="1300" b="1" kern="1200" dirty="0">
                <a:solidFill>
                  <a:prstClr val="black"/>
                </a:solidFill>
                <a:latin typeface="+mj-lt"/>
              </a:rPr>
              <a:t> HRS</a:t>
            </a:r>
            <a:br>
              <a:rPr lang="en-GB" sz="1300" kern="1200" dirty="0">
                <a:latin typeface="+mj-lt"/>
              </a:rPr>
            </a:br>
            <a:endParaRPr lang="en-GB" sz="1300" dirty="0">
              <a:solidFill>
                <a:prstClr val="black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BED58E1-37EA-5D9C-D708-E969C74AEB7E}"/>
              </a:ext>
            </a:extLst>
          </p:cNvPr>
          <p:cNvCxnSpPr>
            <a:cxnSpLocks/>
          </p:cNvCxnSpPr>
          <p:nvPr/>
        </p:nvCxnSpPr>
        <p:spPr>
          <a:xfrm>
            <a:off x="4867275" y="3353681"/>
            <a:ext cx="0" cy="3604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DCD365A-961E-5EAF-FC87-95736036836E}"/>
              </a:ext>
            </a:extLst>
          </p:cNvPr>
          <p:cNvCxnSpPr>
            <a:cxnSpLocks/>
            <a:stCxn id="31" idx="0"/>
          </p:cNvCxnSpPr>
          <p:nvPr/>
        </p:nvCxnSpPr>
        <p:spPr>
          <a:xfrm flipH="1" flipV="1">
            <a:off x="8006459" y="1597666"/>
            <a:ext cx="948976" cy="28137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D67DE5F9-6909-866F-A36E-E8F7799DAD24}"/>
              </a:ext>
            </a:extLst>
          </p:cNvPr>
          <p:cNvSpPr/>
          <p:nvPr/>
        </p:nvSpPr>
        <p:spPr>
          <a:xfrm>
            <a:off x="6640903" y="2945693"/>
            <a:ext cx="1323055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Y CWTSH MANAGER</a:t>
            </a:r>
          </a:p>
          <a:p>
            <a:pPr algn="ctr"/>
            <a:r>
              <a:rPr lang="en-GB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GRANT FUNDED POST</a:t>
            </a:r>
          </a:p>
          <a:p>
            <a:pPr algn="ctr"/>
            <a:r>
              <a:rPr lang="en-GB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15 HRS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52379BC-0C0C-1AAF-14C4-A9437E6528AF}"/>
              </a:ext>
            </a:extLst>
          </p:cNvPr>
          <p:cNvCxnSpPr>
            <a:cxnSpLocks/>
            <a:stCxn id="66" idx="0"/>
          </p:cNvCxnSpPr>
          <p:nvPr/>
        </p:nvCxnSpPr>
        <p:spPr>
          <a:xfrm flipH="1" flipV="1">
            <a:off x="7258631" y="1597666"/>
            <a:ext cx="43800" cy="1348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983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718_TF11561227_Win32" id="{88CB2605-DA15-4995-9EEC-01036B816BE8}" vid="{949CEB60-83A2-4CDB-9691-085789CBA3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227</TotalTime>
  <Words>233</Words>
  <Application>Microsoft Office PowerPoint</Application>
  <PresentationFormat>Widescreen</PresentationFormat>
  <Paragraphs>69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Tw Cen MT</vt:lpstr>
      <vt:lpstr>Tw Cen MT Condensed</vt:lpstr>
      <vt:lpstr>Wingdings 3</vt:lpstr>
      <vt:lpstr>Integral</vt:lpstr>
      <vt:lpstr>Llannon community council organisation chart</vt:lpstr>
      <vt:lpstr>Llannon community council organisation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Llannon community council organisation chart</dc:title>
  <dc:creator>Clare Hope</dc:creator>
  <cp:lastModifiedBy>Clare Hope</cp:lastModifiedBy>
  <cp:revision>1</cp:revision>
  <dcterms:created xsi:type="dcterms:W3CDTF">2022-07-17T12:13:37Z</dcterms:created>
  <dcterms:modified xsi:type="dcterms:W3CDTF">2023-02-15T06:16:12Z</dcterms:modified>
</cp:coreProperties>
</file>